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334" r:id="rId3"/>
    <p:sldId id="333" r:id="rId4"/>
    <p:sldId id="259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>
            <p14:sldId id="334"/>
            <p14:sldId id="333"/>
          </p14:sldIdLst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888"/>
  </p:normalViewPr>
  <p:slideViewPr>
    <p:cSldViewPr snapToGrid="0">
      <p:cViewPr varScale="1">
        <p:scale>
          <a:sx n="82" d="100"/>
          <a:sy n="82" d="100"/>
        </p:scale>
        <p:origin x="496" y="16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4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tif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F9C2D4-7A5E-9A42-839D-DCB9CDC7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946434-FDAC-8142-84CC-7AEAFD797F6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VN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Native Module</a:t>
            </a:r>
          </a:p>
          <a:p>
            <a:r>
              <a:rPr lang="en-VN" sz="1800" dirty="0"/>
              <a:t>Native UI Componnents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38252-B897-ED49-A399-202EBE15A2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D0CD91-CCE2-4749-8256-B7EB25BE0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58" y="1687319"/>
            <a:ext cx="6231287" cy="41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192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3665</TotalTime>
  <Words>161</Words>
  <Application>Microsoft Macintosh PowerPoint</Application>
  <PresentationFormat>Widescreen</PresentationFormat>
  <Paragraphs>27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cc_blue</vt:lpstr>
      <vt:lpstr>React Native Basic</vt:lpstr>
      <vt:lpstr>Native code</vt:lpstr>
      <vt:lpstr>Native Module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36</cp:revision>
  <cp:lastPrinted>2020-04-06T06:57:46Z</cp:lastPrinted>
  <dcterms:created xsi:type="dcterms:W3CDTF">2020-04-06T02:02:09Z</dcterms:created>
  <dcterms:modified xsi:type="dcterms:W3CDTF">2020-04-12T04:40:38Z</dcterms:modified>
</cp:coreProperties>
</file>